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888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34B8-6F0D-435B-9D9E-B2475AE2657D}" type="datetimeFigureOut">
              <a:rPr lang="sv-SE" smtClean="0"/>
              <a:t>2017-07-03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E974-D5FA-4D64-8177-25D10D3D4F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0875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34B8-6F0D-435B-9D9E-B2475AE2657D}" type="datetimeFigureOut">
              <a:rPr lang="sv-SE" smtClean="0"/>
              <a:t>2017-07-03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E974-D5FA-4D64-8177-25D10D3D4F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34B8-6F0D-435B-9D9E-B2475AE2657D}" type="datetimeFigureOut">
              <a:rPr lang="sv-SE" smtClean="0"/>
              <a:t>2017-07-03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E974-D5FA-4D64-8177-25D10D3D4F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486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34B8-6F0D-435B-9D9E-B2475AE2657D}" type="datetimeFigureOut">
              <a:rPr lang="sv-SE" smtClean="0"/>
              <a:t>2017-07-03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E974-D5FA-4D64-8177-25D10D3D4F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16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34B8-6F0D-435B-9D9E-B2475AE2657D}" type="datetimeFigureOut">
              <a:rPr lang="sv-SE" smtClean="0"/>
              <a:t>2017-07-03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E974-D5FA-4D64-8177-25D10D3D4F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3859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34B8-6F0D-435B-9D9E-B2475AE2657D}" type="datetimeFigureOut">
              <a:rPr lang="sv-SE" smtClean="0"/>
              <a:t>2017-07-03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E974-D5FA-4D64-8177-25D10D3D4F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405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34B8-6F0D-435B-9D9E-B2475AE2657D}" type="datetimeFigureOut">
              <a:rPr lang="sv-SE" smtClean="0"/>
              <a:t>2017-07-03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E974-D5FA-4D64-8177-25D10D3D4F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917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34B8-6F0D-435B-9D9E-B2475AE2657D}" type="datetimeFigureOut">
              <a:rPr lang="sv-SE" smtClean="0"/>
              <a:t>2017-07-03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E974-D5FA-4D64-8177-25D10D3D4F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43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34B8-6F0D-435B-9D9E-B2475AE2657D}" type="datetimeFigureOut">
              <a:rPr lang="sv-SE" smtClean="0"/>
              <a:t>2017-07-03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E974-D5FA-4D64-8177-25D10D3D4F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450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34B8-6F0D-435B-9D9E-B2475AE2657D}" type="datetimeFigureOut">
              <a:rPr lang="sv-SE" smtClean="0"/>
              <a:t>2017-07-03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E974-D5FA-4D64-8177-25D10D3D4F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965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34B8-6F0D-435B-9D9E-B2475AE2657D}" type="datetimeFigureOut">
              <a:rPr lang="sv-SE" smtClean="0"/>
              <a:t>2017-07-03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E974-D5FA-4D64-8177-25D10D3D4F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9099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134B8-6F0D-435B-9D9E-B2475AE2657D}" type="datetimeFigureOut">
              <a:rPr lang="sv-SE" smtClean="0"/>
              <a:t>2017-07-03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8E974-D5FA-4D64-8177-25D10D3D4F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031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Eh2QAYhSx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Presentation </a:t>
            </a:r>
            <a:r>
              <a:rPr lang="sv-SE" dirty="0" err="1" smtClean="0"/>
              <a:t>Jaco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hlinkClick r:id="rId2"/>
              </a:rPr>
              <a:t>www.youtube.com/watch?v=JEh2QAYhSx4</a:t>
            </a: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095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Bildspel på skärmen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Presentation Jaco</vt:lpstr>
    </vt:vector>
  </TitlesOfParts>
  <Company>Östhammars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Jaco</dc:title>
  <dc:creator>Andersson, Ulf</dc:creator>
  <cp:lastModifiedBy>Andersson, Ulf</cp:lastModifiedBy>
  <cp:revision>2</cp:revision>
  <dcterms:created xsi:type="dcterms:W3CDTF">2017-07-03T08:16:30Z</dcterms:created>
  <dcterms:modified xsi:type="dcterms:W3CDTF">2017-07-03T08:18:38Z</dcterms:modified>
</cp:coreProperties>
</file>