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4" r:id="rId6"/>
    <p:sldId id="267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EBD4-EE96-4938-9A21-DE5B04201264}" type="datetimeFigureOut">
              <a:rPr lang="sv-SE" smtClean="0"/>
              <a:t>2017-02-06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DD51-4E00-4654-9973-7B7884C095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00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EBD4-EE96-4938-9A21-DE5B04201264}" type="datetimeFigureOut">
              <a:rPr lang="sv-SE" smtClean="0"/>
              <a:t>2017-02-06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DD51-4E00-4654-9973-7B7884C095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9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EBD4-EE96-4938-9A21-DE5B04201264}" type="datetimeFigureOut">
              <a:rPr lang="sv-SE" smtClean="0"/>
              <a:t>2017-02-06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DD51-4E00-4654-9973-7B7884C095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636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867" y="317500"/>
            <a:ext cx="11091333" cy="62103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006725"/>
            <a:ext cx="12192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109149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0006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0" y="4457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12192000" cy="1384300"/>
          </a:xfrm>
          <a:prstGeom prst="rect">
            <a:avLst/>
          </a:prstGeom>
        </p:spPr>
      </p:pic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1119822" y="772536"/>
            <a:ext cx="6877596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1120475" y="1024031"/>
            <a:ext cx="6876292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1132418" y="2031415"/>
            <a:ext cx="6865001" cy="1516119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1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2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3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4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1119823" y="3744707"/>
            <a:ext cx="6876292" cy="1516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12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95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EBD4-EE96-4938-9A21-DE5B04201264}" type="datetimeFigureOut">
              <a:rPr lang="sv-SE" smtClean="0"/>
              <a:t>2017-02-06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DD51-4E00-4654-9973-7B7884C095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939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EBD4-EE96-4938-9A21-DE5B04201264}" type="datetimeFigureOut">
              <a:rPr lang="sv-SE" smtClean="0"/>
              <a:t>2017-02-06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DD51-4E00-4654-9973-7B7884C095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283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EBD4-EE96-4938-9A21-DE5B04201264}" type="datetimeFigureOut">
              <a:rPr lang="sv-SE" smtClean="0"/>
              <a:t>2017-02-06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DD51-4E00-4654-9973-7B7884C095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776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EBD4-EE96-4938-9A21-DE5B04201264}" type="datetimeFigureOut">
              <a:rPr lang="sv-SE" smtClean="0"/>
              <a:t>2017-02-06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DD51-4E00-4654-9973-7B7884C095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19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EBD4-EE96-4938-9A21-DE5B04201264}" type="datetimeFigureOut">
              <a:rPr lang="sv-SE" smtClean="0"/>
              <a:t>2017-02-06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DD51-4E00-4654-9973-7B7884C095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634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EBD4-EE96-4938-9A21-DE5B04201264}" type="datetimeFigureOut">
              <a:rPr lang="sv-SE" smtClean="0"/>
              <a:t>2017-02-06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DD51-4E00-4654-9973-7B7884C095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829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EBD4-EE96-4938-9A21-DE5B04201264}" type="datetimeFigureOut">
              <a:rPr lang="sv-SE" smtClean="0"/>
              <a:t>2017-02-06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DD51-4E00-4654-9973-7B7884C095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376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EBD4-EE96-4938-9A21-DE5B04201264}" type="datetimeFigureOut">
              <a:rPr lang="sv-SE" smtClean="0"/>
              <a:t>2017-02-06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DD51-4E00-4654-9973-7B7884C095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932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EBD4-EE96-4938-9A21-DE5B04201264}" type="datetimeFigureOut">
              <a:rPr lang="sv-SE" smtClean="0"/>
              <a:t>2017-02-06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5DD51-4E00-4654-9973-7B7884C095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68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Ett samarbete med Tierps kommun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Distributionscentral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50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ktangel 62"/>
          <p:cNvSpPr/>
          <p:nvPr/>
        </p:nvSpPr>
        <p:spPr>
          <a:xfrm>
            <a:off x="5620131" y="1446481"/>
            <a:ext cx="1141412" cy="266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Leverantör</a:t>
            </a:r>
          </a:p>
        </p:txBody>
      </p:sp>
      <p:sp>
        <p:nvSpPr>
          <p:cNvPr id="64" name="Rektangel 63"/>
          <p:cNvSpPr/>
          <p:nvPr/>
        </p:nvSpPr>
        <p:spPr>
          <a:xfrm>
            <a:off x="5620131" y="1987818"/>
            <a:ext cx="1141412" cy="2555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Leverantör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620131" y="2527568"/>
            <a:ext cx="1141412" cy="257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Leverantör</a:t>
            </a:r>
          </a:p>
        </p:txBody>
      </p:sp>
      <p:sp>
        <p:nvSpPr>
          <p:cNvPr id="66" name="Rektangel 65"/>
          <p:cNvSpPr/>
          <p:nvPr/>
        </p:nvSpPr>
        <p:spPr>
          <a:xfrm>
            <a:off x="5620131" y="3068906"/>
            <a:ext cx="1141412" cy="257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Leverantör</a:t>
            </a:r>
          </a:p>
        </p:txBody>
      </p:sp>
      <p:sp>
        <p:nvSpPr>
          <p:cNvPr id="67" name="Rektangel 66"/>
          <p:cNvSpPr/>
          <p:nvPr/>
        </p:nvSpPr>
        <p:spPr>
          <a:xfrm>
            <a:off x="5620131" y="3610243"/>
            <a:ext cx="1141412" cy="257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Leverantör</a:t>
            </a:r>
          </a:p>
        </p:txBody>
      </p:sp>
      <p:sp>
        <p:nvSpPr>
          <p:cNvPr id="68" name="Rektangel 67"/>
          <p:cNvSpPr/>
          <p:nvPr/>
        </p:nvSpPr>
        <p:spPr>
          <a:xfrm>
            <a:off x="5620131" y="4151581"/>
            <a:ext cx="1141412" cy="257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Leverantör</a:t>
            </a:r>
          </a:p>
        </p:txBody>
      </p:sp>
      <p:sp>
        <p:nvSpPr>
          <p:cNvPr id="69" name="Ellips 68"/>
          <p:cNvSpPr/>
          <p:nvPr/>
        </p:nvSpPr>
        <p:spPr>
          <a:xfrm>
            <a:off x="9455531" y="1579831"/>
            <a:ext cx="971550" cy="40798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600" dirty="0"/>
              <a:t>Enhet</a:t>
            </a:r>
          </a:p>
        </p:txBody>
      </p:sp>
      <p:sp>
        <p:nvSpPr>
          <p:cNvPr id="70" name="Ellips 69"/>
          <p:cNvSpPr/>
          <p:nvPr/>
        </p:nvSpPr>
        <p:spPr>
          <a:xfrm>
            <a:off x="9455531" y="2318018"/>
            <a:ext cx="971550" cy="407988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600" dirty="0"/>
              <a:t>Enhet</a:t>
            </a:r>
          </a:p>
        </p:txBody>
      </p:sp>
      <p:sp>
        <p:nvSpPr>
          <p:cNvPr id="71" name="Ellips 70"/>
          <p:cNvSpPr/>
          <p:nvPr/>
        </p:nvSpPr>
        <p:spPr>
          <a:xfrm>
            <a:off x="9455531" y="3057793"/>
            <a:ext cx="971550" cy="407988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600" dirty="0"/>
              <a:t>Enhet</a:t>
            </a:r>
          </a:p>
        </p:txBody>
      </p:sp>
      <p:sp>
        <p:nvSpPr>
          <p:cNvPr id="72" name="Ellips 71"/>
          <p:cNvSpPr/>
          <p:nvPr/>
        </p:nvSpPr>
        <p:spPr>
          <a:xfrm>
            <a:off x="9455531" y="3797568"/>
            <a:ext cx="971550" cy="4064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600" dirty="0"/>
              <a:t>Enhet</a:t>
            </a:r>
          </a:p>
        </p:txBody>
      </p:sp>
      <p:sp>
        <p:nvSpPr>
          <p:cNvPr id="73" name="Rektangel 72"/>
          <p:cNvSpPr/>
          <p:nvPr/>
        </p:nvSpPr>
        <p:spPr>
          <a:xfrm>
            <a:off x="1668843" y="1446481"/>
            <a:ext cx="1141413" cy="266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Leverantör</a:t>
            </a:r>
          </a:p>
        </p:txBody>
      </p:sp>
      <p:sp>
        <p:nvSpPr>
          <p:cNvPr id="74" name="Rektangel 73"/>
          <p:cNvSpPr/>
          <p:nvPr/>
        </p:nvSpPr>
        <p:spPr>
          <a:xfrm>
            <a:off x="1668843" y="1987818"/>
            <a:ext cx="1141413" cy="2555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Leverantör</a:t>
            </a:r>
          </a:p>
        </p:txBody>
      </p:sp>
      <p:sp>
        <p:nvSpPr>
          <p:cNvPr id="75" name="Rektangel 74"/>
          <p:cNvSpPr/>
          <p:nvPr/>
        </p:nvSpPr>
        <p:spPr>
          <a:xfrm>
            <a:off x="1668843" y="2527568"/>
            <a:ext cx="1141413" cy="257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Leverantör</a:t>
            </a:r>
          </a:p>
        </p:txBody>
      </p:sp>
      <p:sp>
        <p:nvSpPr>
          <p:cNvPr id="76" name="Rektangel 75"/>
          <p:cNvSpPr/>
          <p:nvPr/>
        </p:nvSpPr>
        <p:spPr>
          <a:xfrm>
            <a:off x="1668843" y="3068906"/>
            <a:ext cx="1141413" cy="257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Leverantör</a:t>
            </a:r>
          </a:p>
        </p:txBody>
      </p:sp>
      <p:sp>
        <p:nvSpPr>
          <p:cNvPr id="77" name="Rektangel 76"/>
          <p:cNvSpPr/>
          <p:nvPr/>
        </p:nvSpPr>
        <p:spPr>
          <a:xfrm>
            <a:off x="1668843" y="3610243"/>
            <a:ext cx="1141413" cy="257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Leverantör</a:t>
            </a:r>
          </a:p>
        </p:txBody>
      </p:sp>
      <p:sp>
        <p:nvSpPr>
          <p:cNvPr id="78" name="Rektangel 77"/>
          <p:cNvSpPr/>
          <p:nvPr/>
        </p:nvSpPr>
        <p:spPr>
          <a:xfrm>
            <a:off x="1668843" y="4151581"/>
            <a:ext cx="1141413" cy="257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Leverantör</a:t>
            </a:r>
          </a:p>
        </p:txBody>
      </p:sp>
      <p:sp>
        <p:nvSpPr>
          <p:cNvPr id="79" name="Ellips 78"/>
          <p:cNvSpPr/>
          <p:nvPr/>
        </p:nvSpPr>
        <p:spPr>
          <a:xfrm>
            <a:off x="3762756" y="1556018"/>
            <a:ext cx="971550" cy="407988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Enhet</a:t>
            </a:r>
          </a:p>
        </p:txBody>
      </p:sp>
      <p:sp>
        <p:nvSpPr>
          <p:cNvPr id="80" name="Ellips 79"/>
          <p:cNvSpPr/>
          <p:nvPr/>
        </p:nvSpPr>
        <p:spPr>
          <a:xfrm>
            <a:off x="3762756" y="2295793"/>
            <a:ext cx="971550" cy="407988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Enhet</a:t>
            </a:r>
          </a:p>
        </p:txBody>
      </p:sp>
      <p:sp>
        <p:nvSpPr>
          <p:cNvPr id="81" name="Ellips 80"/>
          <p:cNvSpPr/>
          <p:nvPr/>
        </p:nvSpPr>
        <p:spPr>
          <a:xfrm>
            <a:off x="3762756" y="3035568"/>
            <a:ext cx="971550" cy="4064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Enhet</a:t>
            </a:r>
          </a:p>
        </p:txBody>
      </p:sp>
      <p:sp>
        <p:nvSpPr>
          <p:cNvPr id="82" name="Ellips 81"/>
          <p:cNvSpPr/>
          <p:nvPr/>
        </p:nvSpPr>
        <p:spPr>
          <a:xfrm>
            <a:off x="3762756" y="3773756"/>
            <a:ext cx="971550" cy="40798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Enhet</a:t>
            </a:r>
          </a:p>
        </p:txBody>
      </p:sp>
      <p:sp>
        <p:nvSpPr>
          <p:cNvPr id="83" name="Rektangel 82"/>
          <p:cNvSpPr/>
          <p:nvPr/>
        </p:nvSpPr>
        <p:spPr>
          <a:xfrm>
            <a:off x="7440993" y="2625993"/>
            <a:ext cx="1335088" cy="5413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Distributions-central</a:t>
            </a:r>
          </a:p>
        </p:txBody>
      </p:sp>
      <p:cxnSp>
        <p:nvCxnSpPr>
          <p:cNvPr id="84" name="Rak 83"/>
          <p:cNvCxnSpPr>
            <a:stCxn id="73" idx="3"/>
            <a:endCxn id="79" idx="2"/>
          </p:cNvCxnSpPr>
          <p:nvPr/>
        </p:nvCxnSpPr>
        <p:spPr>
          <a:xfrm>
            <a:off x="2810256" y="1579831"/>
            <a:ext cx="952500" cy="18097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k 84"/>
          <p:cNvCxnSpPr>
            <a:stCxn id="74" idx="3"/>
            <a:endCxn id="79" idx="2"/>
          </p:cNvCxnSpPr>
          <p:nvPr/>
        </p:nvCxnSpPr>
        <p:spPr>
          <a:xfrm flipV="1">
            <a:off x="2810256" y="1760806"/>
            <a:ext cx="952500" cy="35401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k 85"/>
          <p:cNvCxnSpPr>
            <a:stCxn id="75" idx="3"/>
            <a:endCxn id="79" idx="2"/>
          </p:cNvCxnSpPr>
          <p:nvPr/>
        </p:nvCxnSpPr>
        <p:spPr>
          <a:xfrm flipV="1">
            <a:off x="2810256" y="1760806"/>
            <a:ext cx="952500" cy="89535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k 86"/>
          <p:cNvCxnSpPr>
            <a:stCxn id="76" idx="3"/>
            <a:endCxn id="79" idx="2"/>
          </p:cNvCxnSpPr>
          <p:nvPr/>
        </p:nvCxnSpPr>
        <p:spPr>
          <a:xfrm flipV="1">
            <a:off x="2810256" y="1760806"/>
            <a:ext cx="952500" cy="143668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k 87"/>
          <p:cNvCxnSpPr>
            <a:stCxn id="77" idx="3"/>
            <a:endCxn id="79" idx="2"/>
          </p:cNvCxnSpPr>
          <p:nvPr/>
        </p:nvCxnSpPr>
        <p:spPr>
          <a:xfrm flipV="1">
            <a:off x="2810256" y="1760806"/>
            <a:ext cx="952500" cy="19780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k 88"/>
          <p:cNvCxnSpPr>
            <a:stCxn id="78" idx="3"/>
            <a:endCxn id="79" idx="2"/>
          </p:cNvCxnSpPr>
          <p:nvPr/>
        </p:nvCxnSpPr>
        <p:spPr>
          <a:xfrm flipV="1">
            <a:off x="2810256" y="1760806"/>
            <a:ext cx="952500" cy="251936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ak 89"/>
          <p:cNvCxnSpPr>
            <a:stCxn id="73" idx="3"/>
            <a:endCxn id="80" idx="2"/>
          </p:cNvCxnSpPr>
          <p:nvPr/>
        </p:nvCxnSpPr>
        <p:spPr>
          <a:xfrm>
            <a:off x="2810256" y="1579831"/>
            <a:ext cx="952500" cy="91916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ak 90"/>
          <p:cNvCxnSpPr>
            <a:stCxn id="74" idx="3"/>
            <a:endCxn id="80" idx="2"/>
          </p:cNvCxnSpPr>
          <p:nvPr/>
        </p:nvCxnSpPr>
        <p:spPr>
          <a:xfrm>
            <a:off x="2810256" y="2114818"/>
            <a:ext cx="952500" cy="38417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91"/>
          <p:cNvCxnSpPr>
            <a:stCxn id="75" idx="3"/>
            <a:endCxn id="80" idx="2"/>
          </p:cNvCxnSpPr>
          <p:nvPr/>
        </p:nvCxnSpPr>
        <p:spPr>
          <a:xfrm flipV="1">
            <a:off x="2810256" y="2498993"/>
            <a:ext cx="952500" cy="15716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k 92"/>
          <p:cNvCxnSpPr>
            <a:stCxn id="76" idx="3"/>
            <a:endCxn id="80" idx="2"/>
          </p:cNvCxnSpPr>
          <p:nvPr/>
        </p:nvCxnSpPr>
        <p:spPr>
          <a:xfrm flipV="1">
            <a:off x="2810256" y="2498993"/>
            <a:ext cx="952500" cy="6985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k 93"/>
          <p:cNvCxnSpPr>
            <a:stCxn id="77" idx="3"/>
            <a:endCxn id="80" idx="2"/>
          </p:cNvCxnSpPr>
          <p:nvPr/>
        </p:nvCxnSpPr>
        <p:spPr>
          <a:xfrm flipV="1">
            <a:off x="2810256" y="2498993"/>
            <a:ext cx="952500" cy="123983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ak 94"/>
          <p:cNvCxnSpPr>
            <a:stCxn id="78" idx="3"/>
            <a:endCxn id="80" idx="2"/>
          </p:cNvCxnSpPr>
          <p:nvPr/>
        </p:nvCxnSpPr>
        <p:spPr>
          <a:xfrm flipV="1">
            <a:off x="2810256" y="2498993"/>
            <a:ext cx="952500" cy="178117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ak 95"/>
          <p:cNvCxnSpPr>
            <a:stCxn id="73" idx="3"/>
            <a:endCxn id="81" idx="2"/>
          </p:cNvCxnSpPr>
          <p:nvPr/>
        </p:nvCxnSpPr>
        <p:spPr>
          <a:xfrm>
            <a:off x="2810256" y="1579831"/>
            <a:ext cx="952500" cy="165893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ak 96"/>
          <p:cNvCxnSpPr>
            <a:stCxn id="74" idx="3"/>
            <a:endCxn id="81" idx="2"/>
          </p:cNvCxnSpPr>
          <p:nvPr/>
        </p:nvCxnSpPr>
        <p:spPr>
          <a:xfrm>
            <a:off x="2810256" y="2114818"/>
            <a:ext cx="952500" cy="112395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ak 97"/>
          <p:cNvCxnSpPr>
            <a:stCxn id="75" idx="3"/>
            <a:endCxn id="81" idx="2"/>
          </p:cNvCxnSpPr>
          <p:nvPr/>
        </p:nvCxnSpPr>
        <p:spPr>
          <a:xfrm>
            <a:off x="2810256" y="2656156"/>
            <a:ext cx="952500" cy="58261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ak 98"/>
          <p:cNvCxnSpPr>
            <a:stCxn id="76" idx="3"/>
            <a:endCxn id="81" idx="2"/>
          </p:cNvCxnSpPr>
          <p:nvPr/>
        </p:nvCxnSpPr>
        <p:spPr>
          <a:xfrm>
            <a:off x="2810256" y="3197493"/>
            <a:ext cx="952500" cy="4127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ak 99"/>
          <p:cNvCxnSpPr>
            <a:stCxn id="77" idx="3"/>
            <a:endCxn id="81" idx="2"/>
          </p:cNvCxnSpPr>
          <p:nvPr/>
        </p:nvCxnSpPr>
        <p:spPr>
          <a:xfrm flipV="1">
            <a:off x="2810256" y="3238768"/>
            <a:ext cx="952500" cy="50006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ak 100"/>
          <p:cNvCxnSpPr>
            <a:endCxn id="81" idx="2"/>
          </p:cNvCxnSpPr>
          <p:nvPr/>
        </p:nvCxnSpPr>
        <p:spPr>
          <a:xfrm flipV="1">
            <a:off x="2810256" y="3238768"/>
            <a:ext cx="952500" cy="106203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ak 101"/>
          <p:cNvCxnSpPr>
            <a:stCxn id="73" idx="3"/>
            <a:endCxn id="82" idx="2"/>
          </p:cNvCxnSpPr>
          <p:nvPr/>
        </p:nvCxnSpPr>
        <p:spPr>
          <a:xfrm>
            <a:off x="2810256" y="1579831"/>
            <a:ext cx="952500" cy="239871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ak 102"/>
          <p:cNvCxnSpPr>
            <a:stCxn id="74" idx="3"/>
            <a:endCxn id="82" idx="2"/>
          </p:cNvCxnSpPr>
          <p:nvPr/>
        </p:nvCxnSpPr>
        <p:spPr>
          <a:xfrm>
            <a:off x="2810256" y="2114818"/>
            <a:ext cx="952500" cy="18637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ak 103"/>
          <p:cNvCxnSpPr>
            <a:stCxn id="75" idx="3"/>
            <a:endCxn id="82" idx="2"/>
          </p:cNvCxnSpPr>
          <p:nvPr/>
        </p:nvCxnSpPr>
        <p:spPr>
          <a:xfrm>
            <a:off x="2810256" y="2656156"/>
            <a:ext cx="952500" cy="132238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ak 104"/>
          <p:cNvCxnSpPr>
            <a:stCxn id="76" idx="3"/>
            <a:endCxn id="82" idx="2"/>
          </p:cNvCxnSpPr>
          <p:nvPr/>
        </p:nvCxnSpPr>
        <p:spPr>
          <a:xfrm>
            <a:off x="2810256" y="3197493"/>
            <a:ext cx="952500" cy="78105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105"/>
          <p:cNvCxnSpPr>
            <a:endCxn id="82" idx="2"/>
          </p:cNvCxnSpPr>
          <p:nvPr/>
        </p:nvCxnSpPr>
        <p:spPr>
          <a:xfrm>
            <a:off x="2810256" y="3743593"/>
            <a:ext cx="952500" cy="23495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ak 106"/>
          <p:cNvCxnSpPr>
            <a:stCxn id="78" idx="3"/>
            <a:endCxn id="82" idx="2"/>
          </p:cNvCxnSpPr>
          <p:nvPr/>
        </p:nvCxnSpPr>
        <p:spPr>
          <a:xfrm flipV="1">
            <a:off x="2810256" y="3978543"/>
            <a:ext cx="952500" cy="3016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ak 107"/>
          <p:cNvCxnSpPr>
            <a:stCxn id="63" idx="3"/>
            <a:endCxn id="83" idx="1"/>
          </p:cNvCxnSpPr>
          <p:nvPr/>
        </p:nvCxnSpPr>
        <p:spPr>
          <a:xfrm>
            <a:off x="6761543" y="1579831"/>
            <a:ext cx="679450" cy="131603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ak 108"/>
          <p:cNvCxnSpPr>
            <a:stCxn id="64" idx="3"/>
            <a:endCxn id="83" idx="1"/>
          </p:cNvCxnSpPr>
          <p:nvPr/>
        </p:nvCxnSpPr>
        <p:spPr>
          <a:xfrm>
            <a:off x="6761543" y="2114818"/>
            <a:ext cx="679450" cy="78105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Rak 109"/>
          <p:cNvCxnSpPr>
            <a:stCxn id="65" idx="3"/>
            <a:endCxn id="83" idx="1"/>
          </p:cNvCxnSpPr>
          <p:nvPr/>
        </p:nvCxnSpPr>
        <p:spPr>
          <a:xfrm>
            <a:off x="6761543" y="2656156"/>
            <a:ext cx="679450" cy="23971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ak 110"/>
          <p:cNvCxnSpPr>
            <a:stCxn id="66" idx="3"/>
            <a:endCxn id="83" idx="1"/>
          </p:cNvCxnSpPr>
          <p:nvPr/>
        </p:nvCxnSpPr>
        <p:spPr>
          <a:xfrm flipV="1">
            <a:off x="6761543" y="2895868"/>
            <a:ext cx="679450" cy="3016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ak 111"/>
          <p:cNvCxnSpPr>
            <a:stCxn id="67" idx="3"/>
            <a:endCxn id="83" idx="1"/>
          </p:cNvCxnSpPr>
          <p:nvPr/>
        </p:nvCxnSpPr>
        <p:spPr>
          <a:xfrm flipV="1">
            <a:off x="6761543" y="2895868"/>
            <a:ext cx="679450" cy="84296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ak 112"/>
          <p:cNvCxnSpPr>
            <a:stCxn id="68" idx="3"/>
            <a:endCxn id="83" idx="1"/>
          </p:cNvCxnSpPr>
          <p:nvPr/>
        </p:nvCxnSpPr>
        <p:spPr>
          <a:xfrm flipV="1">
            <a:off x="6761543" y="2895868"/>
            <a:ext cx="679450" cy="13843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Vinklad  113"/>
          <p:cNvCxnSpPr>
            <a:stCxn id="83" idx="3"/>
          </p:cNvCxnSpPr>
          <p:nvPr/>
        </p:nvCxnSpPr>
        <p:spPr>
          <a:xfrm flipV="1">
            <a:off x="8776081" y="1783031"/>
            <a:ext cx="679450" cy="1112837"/>
          </a:xfrm>
          <a:prstGeom prst="bentConnector3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k pil 114"/>
          <p:cNvCxnSpPr>
            <a:stCxn id="69" idx="4"/>
            <a:endCxn id="70" idx="0"/>
          </p:cNvCxnSpPr>
          <p:nvPr/>
        </p:nvCxnSpPr>
        <p:spPr>
          <a:xfrm>
            <a:off x="9941306" y="1987818"/>
            <a:ext cx="0" cy="3302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ak pil 115"/>
          <p:cNvCxnSpPr>
            <a:stCxn id="70" idx="4"/>
            <a:endCxn id="71" idx="0"/>
          </p:cNvCxnSpPr>
          <p:nvPr/>
        </p:nvCxnSpPr>
        <p:spPr>
          <a:xfrm>
            <a:off x="9941306" y="2726006"/>
            <a:ext cx="0" cy="33178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k pil 116"/>
          <p:cNvCxnSpPr>
            <a:stCxn id="71" idx="4"/>
            <a:endCxn id="72" idx="0"/>
          </p:cNvCxnSpPr>
          <p:nvPr/>
        </p:nvCxnSpPr>
        <p:spPr>
          <a:xfrm>
            <a:off x="9941306" y="3465781"/>
            <a:ext cx="0" cy="33178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Vinklad  117"/>
          <p:cNvCxnSpPr>
            <a:stCxn id="72" idx="2"/>
          </p:cNvCxnSpPr>
          <p:nvPr/>
        </p:nvCxnSpPr>
        <p:spPr>
          <a:xfrm rot="10800000">
            <a:off x="8941181" y="2916506"/>
            <a:ext cx="514350" cy="1084262"/>
          </a:xfrm>
          <a:prstGeom prst="bent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Höger 118"/>
          <p:cNvSpPr/>
          <p:nvPr/>
        </p:nvSpPr>
        <p:spPr>
          <a:xfrm>
            <a:off x="4851781" y="2676793"/>
            <a:ext cx="685800" cy="54133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59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2752691" y="690393"/>
            <a:ext cx="6876292" cy="610037"/>
          </a:xfrm>
        </p:spPr>
        <p:txBody>
          <a:bodyPr>
            <a:normAutofit/>
          </a:bodyPr>
          <a:lstStyle/>
          <a:p>
            <a:r>
              <a:rPr lang="sv-SE" alt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Vad är en distributionscentral?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987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1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Vad vill </a:t>
            </a:r>
            <a:r>
              <a:rPr lang="sv-SE" alt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uppnå?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1132418" y="2031415"/>
            <a:ext cx="6865001" cy="345498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Öka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konkurrensen för mindre och medelstora företag</a:t>
            </a: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Minska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antal transporter inom kommunerna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Minskad miljöpåverkan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Öka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trafiksäkerheten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Förbättra arbetsmiljön hos mottagare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Vilka alternativ </a:t>
            </a:r>
            <a:r>
              <a:rPr lang="sv-SE" alt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tittar vi </a:t>
            </a: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på?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Externt företag (3PL) sköter både hantering på central samt utför transporter till mottagare</a:t>
            </a:r>
          </a:p>
          <a:p>
            <a:pPr marL="342900" indent="-342900">
              <a:buFontTx/>
              <a:buChar char="•"/>
            </a:pPr>
            <a:endParaRPr lang="sv-SE" alt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•"/>
            </a:pP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Kommunerna driver </a:t>
            </a:r>
            <a:r>
              <a:rPr lang="sv-SE" alt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central i </a:t>
            </a: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egen </a:t>
            </a:r>
            <a:r>
              <a:rPr lang="sv-SE" alt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regi och köper transporten</a:t>
            </a:r>
            <a:endParaRPr lang="sv-SE" alt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sv-SE" alt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Några punkter som vi arbetar med under utredningen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1120475" y="2059071"/>
            <a:ext cx="6865001" cy="4341729"/>
          </a:xfrm>
        </p:spPr>
        <p:txBody>
          <a:bodyPr>
            <a:normAutofit/>
          </a:bodyPr>
          <a:lstStyle/>
          <a:p>
            <a:pPr>
              <a:defRPr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Undersöka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placering av distributionscentral</a:t>
            </a:r>
          </a:p>
          <a:p>
            <a:pPr>
              <a:defRPr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Kartlägga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mindre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leverantörer och producenter - träffa dem och diskutera deras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och kommunernas förutsättningar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Undersöka vilka förutsättningar som finns i kommunerna - aktörer som kan driva en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distributionscentral/transporter</a:t>
            </a:r>
          </a:p>
          <a:p>
            <a:pPr>
              <a:defRPr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2"/>
          <p:cNvSpPr txBox="1">
            <a:spLocks/>
          </p:cNvSpPr>
          <p:nvPr/>
        </p:nvSpPr>
        <p:spPr>
          <a:xfrm>
            <a:off x="918693" y="1674255"/>
            <a:ext cx="9144000" cy="34161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 smtClean="0"/>
              <a:t>Kontaktuppgifter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Andreas Aller – Projektledare</a:t>
            </a:r>
          </a:p>
          <a:p>
            <a:pPr marL="0" indent="0">
              <a:buNone/>
            </a:pPr>
            <a:r>
              <a:rPr lang="sv-SE" dirty="0" smtClean="0"/>
              <a:t>Telefon: 070 086 88 08</a:t>
            </a:r>
          </a:p>
          <a:p>
            <a:pPr marL="0" indent="0">
              <a:buNone/>
            </a:pPr>
            <a:r>
              <a:rPr lang="sv-SE" dirty="0" smtClean="0"/>
              <a:t>Mail: andreas.aller@osthammar.se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35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141</Words>
  <Application>Microsoft Office PowerPoint</Application>
  <PresentationFormat>Anpassad</PresentationFormat>
  <Paragraphs>51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Tierps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Andreas Alleer</dc:creator>
  <cp:lastModifiedBy>Eriksson Stattin, Anna-Clara</cp:lastModifiedBy>
  <cp:revision>14</cp:revision>
  <dcterms:created xsi:type="dcterms:W3CDTF">2016-10-07T06:24:18Z</dcterms:created>
  <dcterms:modified xsi:type="dcterms:W3CDTF">2017-02-06T08:57:14Z</dcterms:modified>
</cp:coreProperties>
</file>